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2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02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158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37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38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46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9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7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4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4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9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6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9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4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0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2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B2850-E3BF-4D4C-8604-599131597810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65C2A-93B8-4DCC-98F7-2D477E71DC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02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077156" y="191105"/>
            <a:ext cx="7689675" cy="266482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1640227" y="191105"/>
            <a:ext cx="8303284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Clase N° 3 de Cs. Naturales</a:t>
            </a:r>
          </a:p>
          <a:p>
            <a:pPr algn="ctr"/>
            <a:r>
              <a:rPr lang="es-ES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Curso: 6° años A – B</a:t>
            </a:r>
          </a:p>
          <a:p>
            <a:pPr algn="ctr"/>
            <a:r>
              <a:rPr lang="es-ES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Fecha: 25 y 27 de Agosto</a:t>
            </a:r>
            <a:endParaRPr lang="es-ES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816906" y="2855928"/>
            <a:ext cx="794992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Objetivo: Conocer los efectos de las drogas en el organismo</a:t>
            </a:r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" y="191106"/>
            <a:ext cx="1561205" cy="266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3301362" y="2782389"/>
            <a:ext cx="2746741" cy="1828799"/>
          </a:xfrm>
          <a:prstGeom prst="cloudCallout">
            <a:avLst>
              <a:gd name="adj1" fmla="val 58084"/>
              <a:gd name="adj2" fmla="val 439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7" y="3892732"/>
            <a:ext cx="3518745" cy="26595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87829" y="339634"/>
            <a:ext cx="112340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INTRODUCCION</a:t>
            </a: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tema de hoy son las DROGAS.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sabemos acerca delas drogas?....¿Qué drogas conocen? Mencionen algunas.     ¿conocen los efectos negativos de las drogas?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994" y="2690949"/>
            <a:ext cx="4911633" cy="396580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562622" y="2873829"/>
            <a:ext cx="23417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0" dirty="0" smtClean="0"/>
              <a:t>6° A</a:t>
            </a:r>
            <a:endParaRPr lang="en-U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931919" y="3892732"/>
            <a:ext cx="245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Pensando…..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8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6390" y="378823"/>
            <a:ext cx="11234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Bien… según la OMS (Organización Mundial de la Salud) se considera droga</a:t>
            </a:r>
          </a:p>
          <a:p>
            <a:r>
              <a:rPr lang="es-CL" sz="2800" dirty="0" smtClean="0"/>
              <a:t>A toda sustancia que introducida al organismo por cualquier vía de administración, produce de algún modo una alteración del natural funcionamiento del sistema nervioso central (SNC) del individuo y además es susceptible de crear dependencia, ya sea psicológica, física o ambas.</a:t>
            </a:r>
            <a:endParaRPr lang="en-U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57" y="2625592"/>
            <a:ext cx="4979972" cy="39842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727" y="2680222"/>
            <a:ext cx="5977364" cy="39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9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6910251" y="4336869"/>
            <a:ext cx="1946366" cy="496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/>
          <p:cNvSpPr/>
          <p:nvPr/>
        </p:nvSpPr>
        <p:spPr>
          <a:xfrm>
            <a:off x="4140926" y="4389122"/>
            <a:ext cx="2188028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10"/>
          <p:cNvSpPr/>
          <p:nvPr/>
        </p:nvSpPr>
        <p:spPr>
          <a:xfrm>
            <a:off x="6805749" y="4336869"/>
            <a:ext cx="1907177" cy="496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4251959" y="4389122"/>
            <a:ext cx="2076995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290457" y="3239589"/>
            <a:ext cx="1515292" cy="50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3161211" y="3239589"/>
            <a:ext cx="1580606" cy="50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3063240" y="2194560"/>
            <a:ext cx="2475411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3063240" y="1436914"/>
            <a:ext cx="2475411" cy="4963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/>
          <p:cNvSpPr txBox="1"/>
          <p:nvPr/>
        </p:nvSpPr>
        <p:spPr>
          <a:xfrm>
            <a:off x="300446" y="326571"/>
            <a:ext cx="11469188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¿Cómo se clasifican las drogas?</a:t>
            </a: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drogas se pueden clasificar considerando 3 criterios: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Legales o Lícitas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 legalidad: 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Ilegales o ilícitas</a:t>
            </a:r>
          </a:p>
          <a:p>
            <a:pPr marL="457200" indent="-457200">
              <a:buAutoNum type="alphaLcParenR"/>
            </a:pP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El origen               Naturales          Sintéticas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Efectos en el SNC             Alucinógenas           Depresoras        Estimulantes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2638698" y="1933304"/>
            <a:ext cx="424542" cy="150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 derecha 5"/>
          <p:cNvSpPr/>
          <p:nvPr/>
        </p:nvSpPr>
        <p:spPr>
          <a:xfrm>
            <a:off x="2090057" y="3383281"/>
            <a:ext cx="679269" cy="209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 derecha 6"/>
          <p:cNvSpPr/>
          <p:nvPr/>
        </p:nvSpPr>
        <p:spPr>
          <a:xfrm>
            <a:off x="3500846" y="4519749"/>
            <a:ext cx="391885" cy="313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6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71154" y="1162594"/>
            <a:ext cx="4441372" cy="6662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638" y="166634"/>
            <a:ext cx="3995874" cy="24589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2105413"/>
            <a:ext cx="4715420" cy="264946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82880" y="166634"/>
            <a:ext cx="1131243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Veremos sobre los efectos en el SNC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DROGAS DEPRESORAS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producen?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Generan somnolencia</a:t>
            </a:r>
          </a:p>
          <a:p>
            <a:pPr marL="342900" indent="-342900"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provocar pérdida de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conciencia.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Ejemplos de drogas depresoras: Morfina, alcohol entre otras como el </a:t>
            </a:r>
            <a:r>
              <a:rPr lang="es-C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alprazolam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C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Diazepam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bromazepam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3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44583" y="326571"/>
            <a:ext cx="3971108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/>
          <p:cNvSpPr txBox="1"/>
          <p:nvPr/>
        </p:nvSpPr>
        <p:spPr>
          <a:xfrm>
            <a:off x="744583" y="326571"/>
            <a:ext cx="683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DROGAS ALUCINÓGENAS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65760" y="1045029"/>
            <a:ext cx="49638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Modifican las percepciones y las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Personas imaginan cosas o situaciones.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DROGAS ALUCINÓGENAS SON: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-LSD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MARIHUANA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4232366"/>
            <a:ext cx="3409405" cy="25080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789" y="326570"/>
            <a:ext cx="5969725" cy="568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7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87830" y="300446"/>
            <a:ext cx="4049484" cy="470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/>
          <p:cNvSpPr txBox="1"/>
          <p:nvPr/>
        </p:nvSpPr>
        <p:spPr>
          <a:xfrm>
            <a:off x="587830" y="300446"/>
            <a:ext cx="88304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DROGAS ESTIMULANTES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Aumentan el estado de alerta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 DROGAS ESTIMULANTES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Cocaína, cafeína, nicotina y éxtasis.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21" y="300446"/>
            <a:ext cx="6184868" cy="374903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4049485"/>
            <a:ext cx="6309359" cy="267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81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6571" y="365760"/>
            <a:ext cx="115214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TICKET DE SALIDA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aprendimos hoy?</a:t>
            </a:r>
          </a:p>
          <a:p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1.- El alcohol, ¿qué tipo de droga es?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Depresora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Estimulante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Alucinógena</a:t>
            </a:r>
          </a:p>
          <a:p>
            <a:pPr marL="457200" indent="-457200">
              <a:buAutoNum type="alphaLcParenR"/>
            </a:pP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2.- “Las personas imaginan cosas”, ¿qué tipo de droga produce este efecto?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Alucinógenas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Depresoras</a:t>
            </a:r>
          </a:p>
          <a:p>
            <a:pPr marL="457200" indent="-457200">
              <a:buAutoNum type="alphaLcParenR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estimulantes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672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131</TotalTime>
  <Words>269</Words>
  <Application>Microsoft Office PowerPoint</Application>
  <PresentationFormat>Panorámica</PresentationFormat>
  <Paragraphs>73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haydeepinto2@outlook.es</dc:creator>
  <cp:lastModifiedBy>Eduardo Morales</cp:lastModifiedBy>
  <cp:revision>12</cp:revision>
  <dcterms:created xsi:type="dcterms:W3CDTF">2021-08-24T14:37:05Z</dcterms:created>
  <dcterms:modified xsi:type="dcterms:W3CDTF">2021-08-24T20:02:35Z</dcterms:modified>
</cp:coreProperties>
</file>